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714" y="9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52398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88673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347000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772207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726810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737053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4177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3269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992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960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92793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70246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29002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6462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96239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0230-E4D2-4F81-91F0-D0399D4BBFC4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641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780230-E4D2-4F81-91F0-D0399D4BBFC4}" type="datetimeFigureOut">
              <a:rPr lang="es-ES" smtClean="0"/>
              <a:t>11/03/2018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2C02F0B-2A71-4864-BCBE-91B5DCB737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37456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64C0A4-8CDD-4706-9A5C-601FA498A9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" sz="6600" b="1" dirty="0"/>
              <a:t>TASK QUEUE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E9E578D-573E-43D2-B365-F74915922D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err="1"/>
              <a:t>By</a:t>
            </a:r>
            <a:r>
              <a:rPr lang="es-ES" dirty="0"/>
              <a:t> David Lozano</a:t>
            </a:r>
          </a:p>
        </p:txBody>
      </p:sp>
    </p:spTree>
    <p:extLst>
      <p:ext uri="{BB962C8B-B14F-4D97-AF65-F5344CB8AC3E}">
        <p14:creationId xmlns:p14="http://schemas.microsoft.com/office/powerpoint/2010/main" val="2894785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77037C-CCA9-46A0-BF09-6404E9DE0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6000" dirty="0" err="1"/>
              <a:t>Task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BD1EE76-0744-4005-A52C-3E76810BA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Work</a:t>
            </a:r>
            <a:r>
              <a:rPr lang="es-ES" dirty="0"/>
              <a:t> </a:t>
            </a:r>
            <a:r>
              <a:rPr lang="es-ES" dirty="0" err="1"/>
              <a:t>handled</a:t>
            </a:r>
            <a:r>
              <a:rPr lang="es-ES" dirty="0"/>
              <a:t> </a:t>
            </a:r>
            <a:r>
              <a:rPr lang="es-ES" dirty="0" err="1"/>
              <a:t>asynchronously</a:t>
            </a:r>
            <a:endParaRPr lang="es-ES" dirty="0"/>
          </a:p>
          <a:p>
            <a:endParaRPr lang="es-ES" dirty="0"/>
          </a:p>
          <a:p>
            <a:r>
              <a:rPr lang="es-ES" dirty="0" err="1"/>
              <a:t>Task</a:t>
            </a:r>
            <a:r>
              <a:rPr lang="es-ES" dirty="0"/>
              <a:t> </a:t>
            </a:r>
            <a:r>
              <a:rPr lang="es-ES" dirty="0" err="1"/>
              <a:t>Queue</a:t>
            </a:r>
            <a:endParaRPr lang="es-ES" dirty="0"/>
          </a:p>
          <a:p>
            <a:pPr marL="0" indent="0">
              <a:buNone/>
            </a:pPr>
            <a:endParaRPr lang="es-ES" dirty="0"/>
          </a:p>
          <a:p>
            <a:pPr lvl="1"/>
            <a:r>
              <a:rPr lang="es-ES" dirty="0" err="1"/>
              <a:t>Push</a:t>
            </a:r>
            <a:r>
              <a:rPr lang="es-ES" dirty="0"/>
              <a:t> </a:t>
            </a:r>
            <a:r>
              <a:rPr lang="es-ES" dirty="0" err="1"/>
              <a:t>Queue</a:t>
            </a:r>
            <a:endParaRPr lang="es-ES" dirty="0"/>
          </a:p>
          <a:p>
            <a:pPr lvl="1"/>
            <a:r>
              <a:rPr lang="es-ES" dirty="0" err="1"/>
              <a:t>Pull</a:t>
            </a:r>
            <a:r>
              <a:rPr lang="es-ES" dirty="0"/>
              <a:t> </a:t>
            </a:r>
            <a:r>
              <a:rPr lang="es-ES" dirty="0" err="1"/>
              <a:t>Queue</a:t>
            </a:r>
            <a:endParaRPr lang="es-ES" dirty="0"/>
          </a:p>
          <a:p>
            <a:pPr lvl="1"/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EE6D1F0-B8E1-4D33-B0AD-8C2896921F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7568" l="9839" r="100000">
                        <a14:backgroundMark x1="26118" y1="57973" x2="27191" y2="58514"/>
                        <a14:backgroundMark x1="33453" y1="55946" x2="33453" y2="55946"/>
                        <a14:backgroundMark x1="34347" y1="62162" x2="34347" y2="621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4160" y="1825029"/>
            <a:ext cx="51805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47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D6F315-2CA9-4812-9B45-7B5316FC3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Push</a:t>
            </a:r>
            <a:r>
              <a:rPr lang="es-ES" dirty="0"/>
              <a:t> </a:t>
            </a:r>
            <a:r>
              <a:rPr lang="es-ES" dirty="0" err="1"/>
              <a:t>Queue</a:t>
            </a:r>
            <a:endParaRPr lang="es-ES" dirty="0"/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5826993E-0DBF-489F-8FEF-8C86E25103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896" y="1930400"/>
            <a:ext cx="3881437" cy="3881437"/>
          </a:xfr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A66BF4A5-7988-4506-A5B9-2F6F3875BC4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64" t="58753" r="64297" b="17761"/>
          <a:stretch/>
        </p:blipFill>
        <p:spPr>
          <a:xfrm>
            <a:off x="7399090" y="1803632"/>
            <a:ext cx="1107348" cy="1128241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0AD29F88-FF40-41D9-BBBD-71B03855F5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03" t="58579" r="42957" b="17935"/>
          <a:stretch/>
        </p:blipFill>
        <p:spPr>
          <a:xfrm>
            <a:off x="7399089" y="3429000"/>
            <a:ext cx="1107348" cy="1128241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9854A9DA-7429-4CB8-B741-A3D814EBED2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629" t="58579" r="20331" b="17935"/>
          <a:stretch/>
        </p:blipFill>
        <p:spPr>
          <a:xfrm>
            <a:off x="7399089" y="5120159"/>
            <a:ext cx="1107348" cy="1128241"/>
          </a:xfrm>
          <a:prstGeom prst="rect">
            <a:avLst/>
          </a:prstGeom>
        </p:spPr>
      </p:pic>
      <p:sp>
        <p:nvSpPr>
          <p:cNvPr id="17" name="Flecha: hacia abajo 16">
            <a:extLst>
              <a:ext uri="{FF2B5EF4-FFF2-40B4-BE49-F238E27FC236}">
                <a16:creationId xmlns:a16="http://schemas.microsoft.com/office/drawing/2014/main" id="{16373B1F-CF45-4AD3-8A2A-D35CB9419BCF}"/>
              </a:ext>
            </a:extLst>
          </p:cNvPr>
          <p:cNvSpPr/>
          <p:nvPr/>
        </p:nvSpPr>
        <p:spPr>
          <a:xfrm>
            <a:off x="7790576" y="3029435"/>
            <a:ext cx="324374" cy="30200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Flecha: hacia abajo 17">
            <a:extLst>
              <a:ext uri="{FF2B5EF4-FFF2-40B4-BE49-F238E27FC236}">
                <a16:creationId xmlns:a16="http://schemas.microsoft.com/office/drawing/2014/main" id="{F6216A4C-9AA3-463D-A56A-3BACBFFC5C3F}"/>
              </a:ext>
            </a:extLst>
          </p:cNvPr>
          <p:cNvSpPr/>
          <p:nvPr/>
        </p:nvSpPr>
        <p:spPr>
          <a:xfrm>
            <a:off x="7790576" y="4687698"/>
            <a:ext cx="324374" cy="30200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8200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63B14C-A1DB-4A4A-A3F9-BF6C0D53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Pull</a:t>
            </a:r>
            <a:r>
              <a:rPr lang="es-ES" dirty="0"/>
              <a:t> </a:t>
            </a:r>
            <a:r>
              <a:rPr lang="es-ES" dirty="0" err="1"/>
              <a:t>Queue</a:t>
            </a:r>
            <a:endParaRPr lang="es-ES" dirty="0"/>
          </a:p>
        </p:txBody>
      </p:sp>
      <p:sp>
        <p:nvSpPr>
          <p:cNvPr id="9" name="Marcador de contenido 6">
            <a:extLst>
              <a:ext uri="{FF2B5EF4-FFF2-40B4-BE49-F238E27FC236}">
                <a16:creationId xmlns:a16="http://schemas.microsoft.com/office/drawing/2014/main" id="{50C9C652-E577-453E-8F34-66A3FA5214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David 		32min 29s		Metal Slug</a:t>
            </a:r>
          </a:p>
          <a:p>
            <a:pPr marL="0" indent="0">
              <a:buNone/>
            </a:pPr>
            <a:r>
              <a:rPr lang="es-ES" dirty="0"/>
              <a:t>Ricard 		35min 55s		</a:t>
            </a:r>
            <a:r>
              <a:rPr lang="es-ES" dirty="0" err="1"/>
              <a:t>Crysis</a:t>
            </a:r>
            <a:r>
              <a:rPr lang="es-ES" dirty="0"/>
              <a:t> 3</a:t>
            </a:r>
          </a:p>
          <a:p>
            <a:pPr marL="0" indent="0">
              <a:buNone/>
            </a:pPr>
            <a:r>
              <a:rPr lang="es-ES" dirty="0"/>
              <a:t>Yaya		1h 4min 			</a:t>
            </a:r>
            <a:r>
              <a:rPr lang="es-ES" dirty="0" err="1"/>
              <a:t>Hello</a:t>
            </a:r>
            <a:r>
              <a:rPr lang="es-ES" dirty="0"/>
              <a:t> Kitty</a:t>
            </a:r>
          </a:p>
          <a:p>
            <a:pPr marL="0" indent="0">
              <a:buNone/>
            </a:pPr>
            <a:r>
              <a:rPr lang="es-ES" dirty="0" err="1"/>
              <a:t>Roofon</a:t>
            </a:r>
            <a:r>
              <a:rPr lang="es-ES" dirty="0"/>
              <a:t> 		51min 38s		Celeste</a:t>
            </a:r>
          </a:p>
          <a:p>
            <a:pPr marL="0" indent="0">
              <a:buNone/>
            </a:pPr>
            <a:r>
              <a:rPr lang="es-ES" dirty="0" err="1"/>
              <a:t>Cosmo</a:t>
            </a:r>
            <a:r>
              <a:rPr lang="es-ES" dirty="0"/>
              <a:t>		1h 11min		Yoshi </a:t>
            </a:r>
            <a:r>
              <a:rPr lang="es-ES" dirty="0" err="1"/>
              <a:t>Woolly</a:t>
            </a:r>
            <a:r>
              <a:rPr lang="es-ES" dirty="0"/>
              <a:t> </a:t>
            </a:r>
            <a:r>
              <a:rPr lang="es-ES" dirty="0" err="1"/>
              <a:t>World</a:t>
            </a: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		</a:t>
            </a: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C83E7311-4A10-47EA-8905-29F6AD73CC01}"/>
              </a:ext>
            </a:extLst>
          </p:cNvPr>
          <p:cNvCxnSpPr/>
          <p:nvPr/>
        </p:nvCxnSpPr>
        <p:spPr>
          <a:xfrm>
            <a:off x="738231" y="3959604"/>
            <a:ext cx="5150840" cy="0"/>
          </a:xfrm>
          <a:prstGeom prst="line">
            <a:avLst/>
          </a:prstGeom>
          <a:ln w="762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A19ACC66-2F96-4A6B-B2D6-148798E4BD5B}"/>
              </a:ext>
            </a:extLst>
          </p:cNvPr>
          <p:cNvCxnSpPr/>
          <p:nvPr/>
        </p:nvCxnSpPr>
        <p:spPr>
          <a:xfrm>
            <a:off x="677334" y="3138881"/>
            <a:ext cx="5150840" cy="0"/>
          </a:xfrm>
          <a:prstGeom prst="line">
            <a:avLst/>
          </a:prstGeom>
          <a:ln w="762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9755DBB9-43AE-4323-8C14-81463DA37ED7}"/>
              </a:ext>
            </a:extLst>
          </p:cNvPr>
          <p:cNvCxnSpPr/>
          <p:nvPr/>
        </p:nvCxnSpPr>
        <p:spPr>
          <a:xfrm>
            <a:off x="677334" y="2358705"/>
            <a:ext cx="5150840" cy="0"/>
          </a:xfrm>
          <a:prstGeom prst="line">
            <a:avLst/>
          </a:prstGeom>
          <a:ln w="762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5" name="Elipse 14">
            <a:extLst>
              <a:ext uri="{FF2B5EF4-FFF2-40B4-BE49-F238E27FC236}">
                <a16:creationId xmlns:a16="http://schemas.microsoft.com/office/drawing/2014/main" id="{F09C2B57-ED88-4574-87A4-ADD4FD0FCFC2}"/>
              </a:ext>
            </a:extLst>
          </p:cNvPr>
          <p:cNvSpPr/>
          <p:nvPr/>
        </p:nvSpPr>
        <p:spPr>
          <a:xfrm>
            <a:off x="2011182" y="2482822"/>
            <a:ext cx="1277302" cy="555711"/>
          </a:xfrm>
          <a:prstGeom prst="ellipse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058CF689-F1E5-45B7-A499-FCEC29EB9625}"/>
              </a:ext>
            </a:extLst>
          </p:cNvPr>
          <p:cNvSpPr/>
          <p:nvPr/>
        </p:nvSpPr>
        <p:spPr>
          <a:xfrm>
            <a:off x="2011182" y="3268722"/>
            <a:ext cx="1277302" cy="555711"/>
          </a:xfrm>
          <a:prstGeom prst="ellipse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85167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5" grpId="0" animBg="1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08DA3E-6F8E-4078-B391-79660F3AC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Uses in </a:t>
            </a:r>
            <a:r>
              <a:rPr lang="es-ES" dirty="0" err="1"/>
              <a:t>videogames</a:t>
            </a:r>
            <a:endParaRPr lang="es-ES" dirty="0"/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ACD6858B-E112-42DE-848F-B546CCE62F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</p:spPr>
        <p:txBody>
          <a:bodyPr/>
          <a:lstStyle/>
          <a:p>
            <a:r>
              <a:rPr lang="es-ES" dirty="0" err="1"/>
              <a:t>Chain</a:t>
            </a:r>
            <a:r>
              <a:rPr lang="es-ES" dirty="0"/>
              <a:t> </a:t>
            </a:r>
            <a:r>
              <a:rPr lang="es-ES" dirty="0" err="1"/>
              <a:t>Commands</a:t>
            </a:r>
            <a:endParaRPr lang="es-ES" dirty="0"/>
          </a:p>
          <a:p>
            <a:endParaRPr lang="es-ES" dirty="0"/>
          </a:p>
          <a:p>
            <a:r>
              <a:rPr lang="es-ES" dirty="0" err="1"/>
              <a:t>Changing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actor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commands</a:t>
            </a:r>
            <a:endParaRPr lang="es-ES" dirty="0"/>
          </a:p>
          <a:p>
            <a:endParaRPr lang="es-ES" dirty="0"/>
          </a:p>
          <a:p>
            <a:r>
              <a:rPr lang="es-ES" dirty="0" err="1"/>
              <a:t>Redefining</a:t>
            </a:r>
            <a:r>
              <a:rPr lang="es-ES" dirty="0"/>
              <a:t> </a:t>
            </a:r>
            <a:r>
              <a:rPr lang="es-ES" dirty="0" err="1"/>
              <a:t>Keys</a:t>
            </a:r>
            <a:endParaRPr lang="es-ES" dirty="0"/>
          </a:p>
          <a:p>
            <a:endParaRPr lang="es-ES" dirty="0"/>
          </a:p>
          <a:p>
            <a:r>
              <a:rPr lang="es-ES" dirty="0" err="1"/>
              <a:t>Undo</a:t>
            </a:r>
            <a:r>
              <a:rPr lang="es-ES" dirty="0"/>
              <a:t> and Redo</a:t>
            </a:r>
          </a:p>
          <a:p>
            <a:endParaRPr lang="es-ES" dirty="0"/>
          </a:p>
          <a:p>
            <a:endParaRPr lang="es-ES" dirty="0"/>
          </a:p>
          <a:p>
            <a:pPr lvl="1"/>
            <a:endParaRPr lang="es-ES" dirty="0"/>
          </a:p>
        </p:txBody>
      </p:sp>
      <p:pic>
        <p:nvPicPr>
          <p:cNvPr id="4" name="Transistor - Combat">
            <a:hlinkClick r:id="" action="ppaction://media"/>
            <a:extLst>
              <a:ext uri="{FF2B5EF4-FFF2-40B4-BE49-F238E27FC236}">
                <a16:creationId xmlns:a16="http://schemas.microsoft.com/office/drawing/2014/main" id="{5241CC6E-98FA-4119-9347-8C704B35D3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055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1631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105D79ED-871C-489D-86D7-D4CD82CA2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476" y="584724"/>
            <a:ext cx="3815649" cy="229240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B7B0DFE-B555-418F-B6CC-544579883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476" y="3429000"/>
            <a:ext cx="3815649" cy="2274426"/>
          </a:xfrm>
          <a:prstGeom prst="rect">
            <a:avLst/>
          </a:prstGeom>
        </p:spPr>
      </p:pic>
      <p:pic>
        <p:nvPicPr>
          <p:cNvPr id="11" name="Marcador de contenido 10">
            <a:extLst>
              <a:ext uri="{FF2B5EF4-FFF2-40B4-BE49-F238E27FC236}">
                <a16:creationId xmlns:a16="http://schemas.microsoft.com/office/drawing/2014/main" id="{41CF7B46-188E-4EBE-BABE-0C7B4B024C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5367" y1="26186" x2="5367" y2="88805"/>
                        <a14:foregroundMark x1="8408" y1="93359" x2="91413" y2="90512"/>
                        <a14:foregroundMark x1="94097" y1="84061" x2="94097" y2="696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754" y="3611040"/>
            <a:ext cx="544871" cy="513680"/>
          </a:xfrm>
        </p:spPr>
      </p:pic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BC173722-B06E-492D-95F3-81859222FC6B}"/>
              </a:ext>
            </a:extLst>
          </p:cNvPr>
          <p:cNvSpPr/>
          <p:nvPr/>
        </p:nvSpPr>
        <p:spPr>
          <a:xfrm>
            <a:off x="2195154" y="4419750"/>
            <a:ext cx="561975" cy="3143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18DCD0AE-1C65-482C-9379-A2EB0830A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9076" y="584724"/>
            <a:ext cx="3815649" cy="2292406"/>
          </a:xfrm>
          <a:prstGeom prst="rect">
            <a:avLst/>
          </a:prstGeom>
        </p:spPr>
      </p:pic>
      <p:pic>
        <p:nvPicPr>
          <p:cNvPr id="16" name="Marcador de contenido 10">
            <a:extLst>
              <a:ext uri="{FF2B5EF4-FFF2-40B4-BE49-F238E27FC236}">
                <a16:creationId xmlns:a16="http://schemas.microsoft.com/office/drawing/2014/main" id="{9100371B-0F93-45B8-BA2A-E96DA2B8D2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5367" y1="26186" x2="5367" y2="88805"/>
                        <a14:foregroundMark x1="8408" y1="93359" x2="91413" y2="90512"/>
                        <a14:foregroundMark x1="94097" y1="84061" x2="94097" y2="696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1254" y="791640"/>
            <a:ext cx="544871" cy="513680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2C2EE7AF-81C0-4B5A-BC04-4E84991CD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9076" y="3439699"/>
            <a:ext cx="3815649" cy="2274426"/>
          </a:xfrm>
          <a:prstGeom prst="rect">
            <a:avLst/>
          </a:prstGeom>
        </p:spPr>
      </p:pic>
      <p:sp>
        <p:nvSpPr>
          <p:cNvPr id="18" name="Flecha: a la derecha 17">
            <a:extLst>
              <a:ext uri="{FF2B5EF4-FFF2-40B4-BE49-F238E27FC236}">
                <a16:creationId xmlns:a16="http://schemas.microsoft.com/office/drawing/2014/main" id="{C38FF7FB-E56E-49E0-B817-C8BC949174C7}"/>
              </a:ext>
            </a:extLst>
          </p:cNvPr>
          <p:cNvSpPr/>
          <p:nvPr/>
        </p:nvSpPr>
        <p:spPr>
          <a:xfrm>
            <a:off x="4937565" y="2550104"/>
            <a:ext cx="2356022" cy="13177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2FA6B2BE-30F5-4155-B1FF-C3F769BABA8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4950" y="3719050"/>
            <a:ext cx="1863900" cy="297659"/>
          </a:xfrm>
          <a:prstGeom prst="rect">
            <a:avLst/>
          </a:prstGeom>
        </p:spPr>
      </p:pic>
      <p:sp>
        <p:nvSpPr>
          <p:cNvPr id="21" name="Flecha: a la derecha 20">
            <a:extLst>
              <a:ext uri="{FF2B5EF4-FFF2-40B4-BE49-F238E27FC236}">
                <a16:creationId xmlns:a16="http://schemas.microsoft.com/office/drawing/2014/main" id="{A536153C-1ED1-41E1-872C-B1D04E82F712}"/>
              </a:ext>
            </a:extLst>
          </p:cNvPr>
          <p:cNvSpPr/>
          <p:nvPr/>
        </p:nvSpPr>
        <p:spPr>
          <a:xfrm>
            <a:off x="9412112" y="4419750"/>
            <a:ext cx="561975" cy="3143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64410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6DD15E-13D7-4E11-AB3E-BF1A06C09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TODO 1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78E8C7-F01C-4283-9657-B47CD58C29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</a:t>
            </a:r>
            <a:r>
              <a:rPr lang="en-US" dirty="0" err="1"/>
              <a:t>reate</a:t>
            </a:r>
            <a:r>
              <a:rPr lang="en-US" dirty="0"/>
              <a:t> a queue of tasks</a:t>
            </a:r>
          </a:p>
          <a:p>
            <a:endParaRPr lang="en-US" dirty="0"/>
          </a:p>
          <a:p>
            <a:r>
              <a:rPr lang="en-US" dirty="0"/>
              <a:t>On this queue we are going to put our commands</a:t>
            </a:r>
          </a:p>
          <a:p>
            <a:endParaRPr lang="en-US" dirty="0"/>
          </a:p>
          <a:p>
            <a:r>
              <a:rPr lang="en-US" dirty="0"/>
              <a:t>USE STD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95111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709006-BF21-41F7-BDBA-DACDA38F9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TODO 2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AF0BFB-BB5C-409A-B9B1-F0D85784C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new class for each task you want to do (one for each direction)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3840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262</TotalTime>
  <Words>75</Words>
  <Application>Microsoft Office PowerPoint</Application>
  <PresentationFormat>Panorámica</PresentationFormat>
  <Paragraphs>36</Paragraphs>
  <Slides>8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Trebuchet MS</vt:lpstr>
      <vt:lpstr>Wingdings 3</vt:lpstr>
      <vt:lpstr>Faceta</vt:lpstr>
      <vt:lpstr>TASK QUEUE</vt:lpstr>
      <vt:lpstr>Task</vt:lpstr>
      <vt:lpstr>Push Queue</vt:lpstr>
      <vt:lpstr>Pull Queue</vt:lpstr>
      <vt:lpstr>Uses in videogames</vt:lpstr>
      <vt:lpstr>Presentación de PowerPoint</vt:lpstr>
      <vt:lpstr>TODO 1</vt:lpstr>
      <vt:lpstr>TODO 2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QUEUE</dc:title>
  <dc:creator>David The Gamer</dc:creator>
  <cp:lastModifiedBy>David The Gamer</cp:lastModifiedBy>
  <cp:revision>15</cp:revision>
  <dcterms:created xsi:type="dcterms:W3CDTF">2018-03-11T19:46:34Z</dcterms:created>
  <dcterms:modified xsi:type="dcterms:W3CDTF">2018-03-12T00:09:33Z</dcterms:modified>
</cp:coreProperties>
</file>

<file path=docProps/thumbnail.jpeg>
</file>